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9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374963"/>
    <a:srgbClr val="1287C3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8065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3675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29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132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4854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9268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2085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254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Успішний організатор</a:t>
            </a:r>
            <a:br>
              <a:rPr lang="uk-UA" sz="4800" i="1" dirty="0">
                <a:latin typeface="Georgia" panose="02040502050405020303" pitchFamily="18" charset="0"/>
              </a:rPr>
            </a:br>
            <a:r>
              <a:rPr lang="uk-UA" sz="4800" i="1" dirty="0">
                <a:latin typeface="Georgia" panose="02040502050405020303" pitchFamily="18" charset="0"/>
              </a:rPr>
              <a:t>нової церкви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Піднесися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ж, о Господи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 ми будем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співати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хвалити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могутність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Твою,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Духу!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21:14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49245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 Боже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Всемогутній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силою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веселиться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організатор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баптистської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церкви, і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Твоїм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сильно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радіє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21:2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дав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бажання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прохання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відмовив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</a:p>
          <a:p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Пауза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21:3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91033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Духу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випередив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великим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помазанням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силою, </a:t>
            </a: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голову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поклав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корону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щирого золота.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21:4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428374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Життя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Тебе просив, 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дав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довголіття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21:5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28544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Слава велика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при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Твоїй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допомозі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Духу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хвалу та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величність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кладеш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нього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21:6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91063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60648"/>
            <a:ext cx="9144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Духу,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вчиниш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вічним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помазанням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великою силою,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звеселиш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радістю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як буде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разом з Тобою!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21:7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921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60648"/>
            <a:ext cx="903649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Організатор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баптистської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має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надію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Господа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Всемогутнього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ласці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Господа Бога не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захитається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21:8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13286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5496" y="260648"/>
            <a:ext cx="9001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Знайде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рука Твоя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всіх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ворогів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Твоїх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принесе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знайде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правиця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Твоя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Твоїх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ненависників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дасть</a:t>
            </a:r>
            <a:b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їм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вічне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життя</a:t>
            </a:r>
            <a:r>
              <a:rPr lang="ru-RU" sz="42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21:9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33178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244</Words>
  <Application>Microsoft Office PowerPoint</Application>
  <PresentationFormat>Екран (4:3)</PresentationFormat>
  <Paragraphs>91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192</cp:revision>
  <dcterms:created xsi:type="dcterms:W3CDTF">2011-03-25T18:27:23Z</dcterms:created>
  <dcterms:modified xsi:type="dcterms:W3CDTF">2024-06-07T15:54:24Z</dcterms:modified>
</cp:coreProperties>
</file>